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jada, Andres" initials="TA" lastIdx="1" clrIdx="0">
    <p:extLst>
      <p:ext uri="{19B8F6BF-5375-455C-9EA6-DF929625EA0E}">
        <p15:presenceInfo xmlns:p15="http://schemas.microsoft.com/office/powerpoint/2012/main" userId="Tejada, Andr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60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E3F1-4752-40C6-AECA-1E3708D44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40D56-A088-4BB6-98F0-007B1FAD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88D72-11F8-4C8E-B882-53CE32BD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14941-EF6A-46C6-96E5-8B75CAB3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3DC5D-A52E-45DC-9915-A70AC9E5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FE6E-1A9A-4AB8-B7C5-C21F1675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EDF32-3ECE-48F5-A172-3E3B96428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B1DA3-4B13-4ED9-8595-7CF99707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79DCE-2EC2-4E1D-A78B-DEC33E2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15C1-408B-4715-917F-383860F3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861A1-6FBA-491A-B2E3-B2E7A9203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BBBC3-1A2E-4452-A718-573A9B361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6E087-036F-4EBF-9E61-C41E7542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E3C50-E5B6-42D9-8CDA-58A0D5D2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794B-FAB3-47A2-8127-AA62A069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3E2-B2FD-4ADC-8196-5490B54D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67DE-F536-4012-9C26-DDAAFC5F8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03FE-E513-4155-8674-286EE10F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918D4-9FE2-41F0-995A-E997A5BE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0C202-9744-4784-AA6B-37687319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AFAE-9CAA-416B-8AC2-15252990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41DD-0E87-431A-91F8-8B5463A4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173D-83CF-489A-A6C9-02C1C598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71E32-36E0-496C-A314-BD2FB3DC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F23BF-D86A-42DE-AF8A-49C3ACD8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6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0DAE-7D97-438E-91BE-53CBF8CD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C29F-69EB-4E96-AF78-61878BCEF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1FB99-4419-46CF-830F-CC16691CE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ADB6-2F8F-42F4-97DF-4F045F2F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53F92-D6C5-4DB4-A086-7DE943B3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64A2F-8674-4F2E-9FA2-353B31E1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24FD-FF58-4D00-86F7-8FD1FEE3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A827-CC74-4DBB-A49A-C4904D759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96FDF-031C-4CC0-878B-1F37EFBAE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856DB-9C02-438B-BD39-5B94F59C0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7B60D-5A16-49FA-8991-FDF298254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B394DD-61C7-4407-9866-3123B781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938EF-4627-4FCF-AB8F-029CE984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219B2E-E347-4E2E-8D86-CCD04FD8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C766-1002-483E-B8E1-61CBB6C4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AB95C-B72A-4DD4-8A78-BE61138C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3B95F-5CF1-4BFA-800E-287E2D1B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B40D8-37E3-46AB-A15A-BB0E46FA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7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16521-9D31-4803-AFCD-151A2719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01D15-6A1E-4C39-9D9E-BFB2F172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DBEAE-1DEF-4E08-8B67-290FCCDB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E3E5-B209-4B87-AA97-1D6CF299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61196-B432-422B-B04F-4AF67DC59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EBC93-F6B6-4855-9EB7-1BE928E5C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1AF69-B6E9-46A7-B772-49BC81DD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E54A5-66FB-44E0-8A95-D1133497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A85B4-BAC0-4273-8B0B-1A871DBD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5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ABEB-4119-4C7F-A96B-59926861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B8DEF-EBBB-46E1-9D9A-9A4AF3064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CBA41-6A63-42B3-9D61-8117006C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C13C-C82B-46B9-9CB1-C975EBEE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A185-1A50-4AB2-859E-0F43B5B3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90C71-6D04-44CF-8F22-8502FA45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F6B7F-1049-412D-9CD4-19CD809D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B85F-9B23-42AB-AA58-F2A3D08B3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80316-5E86-4B61-9379-0440EB024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E8C47-C47C-41D1-8BEB-DC152D04DC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D1175-BFF3-4BAE-861D-A5188B99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D929F-2B6F-45FE-AEE9-53ACC4AA0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925CB-9E4E-4257-8711-9D0D522C9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CA2B6413-509B-42FC-8956-EC4168C306B8}"/>
                  </a:ext>
                </a:extLst>
              </p:cNvPr>
              <p:cNvSpPr txBox="1"/>
              <p:nvPr/>
            </p:nvSpPr>
            <p:spPr>
              <a:xfrm>
                <a:off x="343235" y="5352551"/>
                <a:ext cx="2744213" cy="473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CA2B6413-509B-42FC-8956-EC4168C3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5" y="5352551"/>
                <a:ext cx="2744213" cy="473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6D15BD6B-1EBD-4CA5-BC6C-0322D2E11FB2}"/>
                  </a:ext>
                </a:extLst>
              </p:cNvPr>
              <p:cNvSpPr txBox="1"/>
              <p:nvPr/>
            </p:nvSpPr>
            <p:spPr>
              <a:xfrm>
                <a:off x="328390" y="6055417"/>
                <a:ext cx="2362826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6D15BD6B-1EBD-4CA5-BC6C-0322D2E11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0" y="6055417"/>
                <a:ext cx="2362826" cy="46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9645E57-0418-4A4A-93C1-1872EC03C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0986697"/>
                  </p:ext>
                </p:extLst>
              </p:nvPr>
            </p:nvGraphicFramePr>
            <p:xfrm>
              <a:off x="715945" y="405478"/>
              <a:ext cx="5937250" cy="39151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1850">
                      <a:extLst>
                        <a:ext uri="{9D8B030D-6E8A-4147-A177-3AD203B41FA5}">
                          <a16:colId xmlns:a16="http://schemas.microsoft.com/office/drawing/2014/main" val="3254863976"/>
                        </a:ext>
                      </a:extLst>
                    </a:gridCol>
                    <a:gridCol w="3108325">
                      <a:extLst>
                        <a:ext uri="{9D8B030D-6E8A-4147-A177-3AD203B41FA5}">
                          <a16:colId xmlns:a16="http://schemas.microsoft.com/office/drawing/2014/main" val="2507939802"/>
                        </a:ext>
                      </a:extLst>
                    </a:gridCol>
                    <a:gridCol w="1997075">
                      <a:extLst>
                        <a:ext uri="{9D8B030D-6E8A-4147-A177-3AD203B41FA5}">
                          <a16:colId xmlns:a16="http://schemas.microsoft.com/office/drawing/2014/main" val="35136204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200">
                              <a:effectLst/>
                            </a:rPr>
                            <a:t>Variable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Description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Mode of Prescription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4685348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200">
                                        <a:effectLst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100" kern="1200">
                                        <a:effectLst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Volume of parent 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room dimensions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75420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200">
                                        <a:effectLst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100" kern="1200">
                                        <a:effectLst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Volume of sub-compartment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78918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1200">
                                    <a:effectLst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Room air exchange rate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Room dependent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454074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>
                                    <a:effectLst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Aerosol mass generation rate (source)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literature for coughing w/ or w/o mask, or AGP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470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200">
                                        <a:effectLst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kern="1200">
                                        <a:effectLst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Aerosol concentration in the perfectly mixed parent compartment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Calculated by compartment model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1295231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200">
                                        <a:effectLst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kern="1200">
                                        <a:effectLst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Aerosol concentration in the perfectly mixed sub-compartment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Calculated by compartment model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6470366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1200">
                                    <a:effectLst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Time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Not applicable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74096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1200">
                                    <a:effectLst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Compartment coupling coefficient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888508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>
                            <a:effectLst/>
                          </a:endParaRP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kern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2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100" kern="1200">
                                        <a:effectLst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Settling rate factor in parent 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literature or 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4728090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>
                            <a:effectLst/>
                          </a:endParaRP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kern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2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100" kern="1200">
                                        <a:effectLst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Settling rate factor in sub-compartment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literature or 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74325939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1200">
                                    <a:effectLst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Channeling factor (accounting for channeling between source and exhaust air vent)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Calibrated from CFD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0715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9645E57-0418-4A4A-93C1-1872EC03C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0986697"/>
                  </p:ext>
                </p:extLst>
              </p:nvPr>
            </p:nvGraphicFramePr>
            <p:xfrm>
              <a:off x="715945" y="405478"/>
              <a:ext cx="5937250" cy="39151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1850">
                      <a:extLst>
                        <a:ext uri="{9D8B030D-6E8A-4147-A177-3AD203B41FA5}">
                          <a16:colId xmlns:a16="http://schemas.microsoft.com/office/drawing/2014/main" val="3254863976"/>
                        </a:ext>
                      </a:extLst>
                    </a:gridCol>
                    <a:gridCol w="3108325">
                      <a:extLst>
                        <a:ext uri="{9D8B030D-6E8A-4147-A177-3AD203B41FA5}">
                          <a16:colId xmlns:a16="http://schemas.microsoft.com/office/drawing/2014/main" val="2507939802"/>
                        </a:ext>
                      </a:extLst>
                    </a:gridCol>
                    <a:gridCol w="1997075">
                      <a:extLst>
                        <a:ext uri="{9D8B030D-6E8A-4147-A177-3AD203B41FA5}">
                          <a16:colId xmlns:a16="http://schemas.microsoft.com/office/drawing/2014/main" val="3513620453"/>
                        </a:ext>
                      </a:extLst>
                    </a:gridCol>
                  </a:tblGrid>
                  <a:tr h="1714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1200">
                              <a:effectLst/>
                            </a:rPr>
                            <a:t>Variable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Description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Mode of Prescription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46853482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60345" r="-614599" b="-98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Volume of parent 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room dimensions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75420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206667" r="-614599" b="-11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Volume of sub-compartment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78918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306667" r="-614599" b="-10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Room air exchange rate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Room dependent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454074"/>
                      </a:ext>
                    </a:extLst>
                  </a:tr>
                  <a:tr h="5302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210345" r="-614599" b="-4540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Aerosol mass generation rate (source)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literature for coughing w/ or w/o mask, or AGP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4704880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465517" r="-614599" b="-58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Aerosol concentration in the perfectly mixed parent compartment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Calculated by compartment model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12952313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575439" r="-614599" b="-4912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Aerosol concentration in the perfectly mixed sub-compartment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Calculated by compartment model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6470366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855556" r="-614599" b="-5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Time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Not applicable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74096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955556" r="-614599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Compartment coupling coefficient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88850828"/>
                      </a:ext>
                    </a:extLst>
                  </a:tr>
                  <a:tr h="3620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791667" r="-614599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Settling rate factor in parent 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literature or 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4728090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938596" r="-614599" b="-1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Settling rate factor in sub-compartment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Determined from literature or calibrated from CFD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74325939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020690" r="-614599" b="-2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Channeling factor (accounting for channeling between source and exhaust air vent)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Calibrated from CFD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0715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6402A8F5-D83A-466B-8E03-F97A1F89EF1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00925" y="969459"/>
            <a:ext cx="7627778" cy="29524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B1BAF5-E0CA-408E-B716-577A92D1C20F}"/>
              </a:ext>
            </a:extLst>
          </p:cNvPr>
          <p:cNvSpPr/>
          <p:nvPr/>
        </p:nvSpPr>
        <p:spPr>
          <a:xfrm>
            <a:off x="11204369" y="524609"/>
            <a:ext cx="4108862" cy="411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1E7DE1-769D-4040-A933-23DA7A9985FB}"/>
              </a:ext>
            </a:extLst>
          </p:cNvPr>
          <p:cNvSpPr txBox="1"/>
          <p:nvPr/>
        </p:nvSpPr>
        <p:spPr>
          <a:xfrm>
            <a:off x="32821" y="4794448"/>
            <a:ext cx="41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Neglecting sinks (settling) and channeling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D35675-7F4B-4D64-BED7-FEAB39EAFA30}"/>
              </a:ext>
            </a:extLst>
          </p:cNvPr>
          <p:cNvSpPr/>
          <p:nvPr/>
        </p:nvSpPr>
        <p:spPr>
          <a:xfrm>
            <a:off x="1109448" y="1703917"/>
            <a:ext cx="56787" cy="54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E8AD21-C2BF-41E8-9E6B-A58F5BD4CCF9}"/>
              </a:ext>
            </a:extLst>
          </p:cNvPr>
          <p:cNvSpPr/>
          <p:nvPr/>
        </p:nvSpPr>
        <p:spPr>
          <a:xfrm>
            <a:off x="1090753" y="3374076"/>
            <a:ext cx="56787" cy="54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38B91C-552D-4556-9DDF-CA684783E461}"/>
              </a:ext>
            </a:extLst>
          </p:cNvPr>
          <p:cNvSpPr/>
          <p:nvPr/>
        </p:nvSpPr>
        <p:spPr>
          <a:xfrm>
            <a:off x="1081054" y="3721210"/>
            <a:ext cx="56787" cy="549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C4485D-B95B-45B9-9452-61859BE29FE2}"/>
              </a:ext>
            </a:extLst>
          </p:cNvPr>
          <p:cNvSpPr/>
          <p:nvPr/>
        </p:nvSpPr>
        <p:spPr>
          <a:xfrm>
            <a:off x="2554254" y="6180277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533F9F-BA17-4C1E-A265-C9D00885A028}"/>
                  </a:ext>
                </a:extLst>
              </p:cNvPr>
              <p:cNvSpPr txBox="1"/>
              <p:nvPr/>
            </p:nvSpPr>
            <p:spPr>
              <a:xfrm>
                <a:off x="4248377" y="4720509"/>
                <a:ext cx="33920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constant source </a:t>
                </a:r>
                <a14:m>
                  <m:oMath xmlns:m="http://schemas.openxmlformats.org/officeDocument/2006/math">
                    <m:r>
                      <a:rPr lang="en-US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leads to a </a:t>
                </a:r>
              </a:p>
              <a:p>
                <a:r>
                  <a:rPr lang="en-US" dirty="0"/>
                  <a:t>steady state solution governed by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533F9F-BA17-4C1E-A265-C9D00885A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377" y="4720509"/>
                <a:ext cx="3392019" cy="646331"/>
              </a:xfrm>
              <a:prstGeom prst="rect">
                <a:avLst/>
              </a:prstGeom>
              <a:blipFill>
                <a:blip r:embed="rId6"/>
                <a:stretch>
                  <a:fillRect l="-161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339208E-4A2B-43FD-8D56-56F8064BD7C2}"/>
              </a:ext>
            </a:extLst>
          </p:cNvPr>
          <p:cNvSpPr/>
          <p:nvPr/>
        </p:nvSpPr>
        <p:spPr>
          <a:xfrm>
            <a:off x="6121581" y="4738607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39F32DB9-DB47-46AF-8FEF-7D9F4B2936D8}"/>
                  </a:ext>
                </a:extLst>
              </p:cNvPr>
              <p:cNvSpPr txBox="1"/>
              <p:nvPr/>
            </p:nvSpPr>
            <p:spPr>
              <a:xfrm>
                <a:off x="4248377" y="5473584"/>
                <a:ext cx="2343782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39F32DB9-DB47-46AF-8FEF-7D9F4B29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377" y="5473584"/>
                <a:ext cx="2343782" cy="282834"/>
              </a:xfrm>
              <a:prstGeom prst="rect">
                <a:avLst/>
              </a:prstGeom>
              <a:blipFill>
                <a:blip r:embed="rId7"/>
                <a:stretch>
                  <a:fillRect l="-52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FD25B72B-13ED-473F-97A1-A11EB291D82E}"/>
                  </a:ext>
                </a:extLst>
              </p:cNvPr>
              <p:cNvSpPr txBox="1"/>
              <p:nvPr/>
            </p:nvSpPr>
            <p:spPr>
              <a:xfrm>
                <a:off x="4233532" y="6176450"/>
                <a:ext cx="1959832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FD25B72B-13ED-473F-97A1-A11EB291D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32" y="6176450"/>
                <a:ext cx="1959832" cy="282834"/>
              </a:xfrm>
              <a:prstGeom prst="rect">
                <a:avLst/>
              </a:prstGeom>
              <a:blipFill>
                <a:blip r:embed="rId8"/>
                <a:stretch>
                  <a:fillRect l="-1553" r="-62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737CBF3B-46F5-4C9F-9C18-F4CCB12585CD}"/>
              </a:ext>
            </a:extLst>
          </p:cNvPr>
          <p:cNvSpPr/>
          <p:nvPr/>
        </p:nvSpPr>
        <p:spPr>
          <a:xfrm>
            <a:off x="6051731" y="6156344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BF889ED-A9D3-4342-876B-D7F49F63D28B}"/>
              </a:ext>
            </a:extLst>
          </p:cNvPr>
          <p:cNvSpPr/>
          <p:nvPr/>
        </p:nvSpPr>
        <p:spPr>
          <a:xfrm>
            <a:off x="7140388" y="6124373"/>
            <a:ext cx="647700" cy="35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F0D60-6E6D-4D85-91DB-A2E700131B58}"/>
                  </a:ext>
                </a:extLst>
              </p:cNvPr>
              <p:cNvSpPr txBox="1"/>
              <p:nvPr/>
            </p:nvSpPr>
            <p:spPr>
              <a:xfrm>
                <a:off x="10164530" y="5455366"/>
                <a:ext cx="1962248" cy="601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F0D60-6E6D-4D85-91DB-A2E700131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530" y="5455366"/>
                <a:ext cx="1962248" cy="601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1D12A840-4007-4CE2-A376-71A9E4DC5B5D}"/>
              </a:ext>
            </a:extLst>
          </p:cNvPr>
          <p:cNvSpPr/>
          <p:nvPr/>
        </p:nvSpPr>
        <p:spPr>
          <a:xfrm>
            <a:off x="8755717" y="5239897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03285-4AB0-40C3-AFF7-0BB93D7A722C}"/>
                  </a:ext>
                </a:extLst>
              </p:cNvPr>
              <p:cNvSpPr txBox="1"/>
              <p:nvPr/>
            </p:nvSpPr>
            <p:spPr>
              <a:xfrm>
                <a:off x="7455604" y="5294821"/>
                <a:ext cx="2182763" cy="550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1A03285-4AB0-40C3-AFF7-0BB93D7A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04" y="5294821"/>
                <a:ext cx="2182763" cy="550728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0F01728-4FF7-4E4C-A9FD-F8B1034DD8C4}"/>
              </a:ext>
            </a:extLst>
          </p:cNvPr>
          <p:cNvSpPr txBox="1"/>
          <p:nvPr/>
        </p:nvSpPr>
        <p:spPr>
          <a:xfrm>
            <a:off x="6995953" y="5643038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adding</a:t>
            </a:r>
          </a:p>
          <a:p>
            <a:r>
              <a:rPr lang="en-US" sz="1400" dirty="0"/>
              <a:t>&amp; solving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10250-C6AF-41F1-8469-DEE328BA7C7E}"/>
                  </a:ext>
                </a:extLst>
              </p:cNvPr>
              <p:cNvSpPr txBox="1"/>
              <p:nvPr/>
            </p:nvSpPr>
            <p:spPr>
              <a:xfrm>
                <a:off x="7735680" y="6013803"/>
                <a:ext cx="2182763" cy="550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10250-C6AF-41F1-8469-DEE328BA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680" y="6013803"/>
                <a:ext cx="2182763" cy="550728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72BE2151-F86B-45C5-967D-25B71AFE2D39}"/>
              </a:ext>
            </a:extLst>
          </p:cNvPr>
          <p:cNvSpPr/>
          <p:nvPr/>
        </p:nvSpPr>
        <p:spPr>
          <a:xfrm>
            <a:off x="8770274" y="5986341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12F74DB-18D9-4199-AF01-32B4F0A67F92}"/>
              </a:ext>
            </a:extLst>
          </p:cNvPr>
          <p:cNvSpPr/>
          <p:nvPr/>
        </p:nvSpPr>
        <p:spPr>
          <a:xfrm>
            <a:off x="9251266" y="5983084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CCCE127-7443-4625-BFE6-2821F2CDA3C4}"/>
              </a:ext>
            </a:extLst>
          </p:cNvPr>
          <p:cNvSpPr/>
          <p:nvPr/>
        </p:nvSpPr>
        <p:spPr>
          <a:xfrm>
            <a:off x="9535277" y="5609739"/>
            <a:ext cx="647700" cy="35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DEE2199-D69D-44B5-8198-7174CE397E7C}"/>
              </a:ext>
            </a:extLst>
          </p:cNvPr>
          <p:cNvSpPr/>
          <p:nvPr/>
        </p:nvSpPr>
        <p:spPr>
          <a:xfrm>
            <a:off x="11188016" y="5473584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B7481C-9CA3-46B2-9F33-B7C8B0547082}"/>
              </a:ext>
            </a:extLst>
          </p:cNvPr>
          <p:cNvSpPr/>
          <p:nvPr/>
        </p:nvSpPr>
        <p:spPr>
          <a:xfrm>
            <a:off x="11413971" y="5786742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C1BB38-F2F2-48C6-905B-F70CFA6B0D9C}"/>
              </a:ext>
            </a:extLst>
          </p:cNvPr>
          <p:cNvSpPr/>
          <p:nvPr/>
        </p:nvSpPr>
        <p:spPr>
          <a:xfrm>
            <a:off x="10325100" y="5304283"/>
            <a:ext cx="1634019" cy="91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56E2AA-9537-4300-A9D8-CCEA1EB7D6CD}"/>
              </a:ext>
            </a:extLst>
          </p:cNvPr>
          <p:cNvSpPr txBox="1"/>
          <p:nvPr/>
        </p:nvSpPr>
        <p:spPr>
          <a:xfrm>
            <a:off x="7070538" y="571186"/>
            <a:ext cx="46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Two-compartment model without channeling</a:t>
            </a:r>
          </a:p>
        </p:txBody>
      </p:sp>
    </p:spTree>
    <p:extLst>
      <p:ext uri="{BB962C8B-B14F-4D97-AF65-F5344CB8AC3E}">
        <p14:creationId xmlns:p14="http://schemas.microsoft.com/office/powerpoint/2010/main" val="76454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402A8F5-D83A-466B-8E03-F97A1F89E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2179" y="919459"/>
            <a:ext cx="7627778" cy="29524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B1BAF5-E0CA-408E-B716-577A92D1C20F}"/>
              </a:ext>
            </a:extLst>
          </p:cNvPr>
          <p:cNvSpPr/>
          <p:nvPr/>
        </p:nvSpPr>
        <p:spPr>
          <a:xfrm>
            <a:off x="3043648" y="200128"/>
            <a:ext cx="4108862" cy="411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C4485D-B95B-45B9-9452-61859BE29FE2}"/>
              </a:ext>
            </a:extLst>
          </p:cNvPr>
          <p:cNvSpPr/>
          <p:nvPr/>
        </p:nvSpPr>
        <p:spPr>
          <a:xfrm>
            <a:off x="10334510" y="4538055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533F9F-BA17-4C1E-A265-C9D00885A028}"/>
                  </a:ext>
                </a:extLst>
              </p:cNvPr>
              <p:cNvSpPr txBox="1"/>
              <p:nvPr/>
            </p:nvSpPr>
            <p:spPr>
              <a:xfrm>
                <a:off x="1297481" y="3600873"/>
                <a:ext cx="33920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constant source </a:t>
                </a:r>
                <a14:m>
                  <m:oMath xmlns:m="http://schemas.openxmlformats.org/officeDocument/2006/math">
                    <m:r>
                      <a:rPr lang="en-US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leads to a </a:t>
                </a:r>
              </a:p>
              <a:p>
                <a:r>
                  <a:rPr lang="en-US" dirty="0"/>
                  <a:t>steady state solution governed by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533F9F-BA17-4C1E-A265-C9D00885A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481" y="3600873"/>
                <a:ext cx="3392019" cy="646331"/>
              </a:xfrm>
              <a:prstGeom prst="rect">
                <a:avLst/>
              </a:prstGeom>
              <a:blipFill>
                <a:blip r:embed="rId3"/>
                <a:stretch>
                  <a:fillRect l="-161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ABF889ED-A9D3-4342-876B-D7F49F63D28B}"/>
              </a:ext>
            </a:extLst>
          </p:cNvPr>
          <p:cNvSpPr/>
          <p:nvPr/>
        </p:nvSpPr>
        <p:spPr>
          <a:xfrm>
            <a:off x="8228218" y="5185412"/>
            <a:ext cx="647700" cy="35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12A840-4007-4CE2-A376-71A9E4DC5B5D}"/>
              </a:ext>
            </a:extLst>
          </p:cNvPr>
          <p:cNvSpPr/>
          <p:nvPr/>
        </p:nvSpPr>
        <p:spPr>
          <a:xfrm>
            <a:off x="4638674" y="5154132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2F30C4-6A3B-4C71-8DAB-CFF9D436F607}"/>
                  </a:ext>
                </a:extLst>
              </p:cNvPr>
              <p:cNvSpPr txBox="1"/>
              <p:nvPr/>
            </p:nvSpPr>
            <p:spPr>
              <a:xfrm>
                <a:off x="-704268" y="4423191"/>
                <a:ext cx="7658100" cy="3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2F30C4-6A3B-4C71-8DAB-CFF9D436F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4268" y="4423191"/>
                <a:ext cx="7658100" cy="357534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8C792F-EB78-4931-8C65-A2FFF679B64A}"/>
                  </a:ext>
                </a:extLst>
              </p:cNvPr>
              <p:cNvSpPr txBox="1"/>
              <p:nvPr/>
            </p:nvSpPr>
            <p:spPr>
              <a:xfrm>
                <a:off x="-813508" y="5111572"/>
                <a:ext cx="7658100" cy="3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0=</m:t>
                      </m:r>
                      <m:r>
                        <a:rPr lang="en-US" sz="16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𝛼𝛽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8C792F-EB78-4931-8C65-A2FFF679B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3508" y="5111572"/>
                <a:ext cx="7658100" cy="357534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282752-5AAB-448D-847A-33AC0B612223}"/>
                  </a:ext>
                </a:extLst>
              </p:cNvPr>
              <p:cNvSpPr txBox="1"/>
              <p:nvPr/>
            </p:nvSpPr>
            <p:spPr>
              <a:xfrm>
                <a:off x="9746598" y="4560955"/>
                <a:ext cx="1097416" cy="544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282752-5AAB-448D-847A-33AC0B61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598" y="4560955"/>
                <a:ext cx="1097416" cy="5447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CA2B6413-509B-42FC-8956-EC4168C306B8}"/>
                  </a:ext>
                </a:extLst>
              </p:cNvPr>
              <p:cNvSpPr txBox="1"/>
              <p:nvPr/>
            </p:nvSpPr>
            <p:spPr>
              <a:xfrm>
                <a:off x="1132381" y="1714371"/>
                <a:ext cx="4125360" cy="473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CA2B6413-509B-42FC-8956-EC4168C3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81" y="1714371"/>
                <a:ext cx="4125360" cy="473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6D15BD6B-1EBD-4CA5-BC6C-0322D2E11FB2}"/>
                  </a:ext>
                </a:extLst>
              </p:cNvPr>
              <p:cNvSpPr txBox="1"/>
              <p:nvPr/>
            </p:nvSpPr>
            <p:spPr>
              <a:xfrm>
                <a:off x="1151486" y="2546615"/>
                <a:ext cx="394659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𝛼𝛽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6D15BD6B-1EBD-4CA5-BC6C-0322D2E11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86" y="2546615"/>
                <a:ext cx="3946593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01E7DE1-769D-4040-A933-23DA7A9985FB}"/>
              </a:ext>
            </a:extLst>
          </p:cNvPr>
          <p:cNvSpPr txBox="1"/>
          <p:nvPr/>
        </p:nvSpPr>
        <p:spPr>
          <a:xfrm>
            <a:off x="1183109" y="1143531"/>
            <a:ext cx="26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Neglecting sinks (settling)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7CBF3B-46F5-4C9F-9C18-F4CCB12585CD}"/>
              </a:ext>
            </a:extLst>
          </p:cNvPr>
          <p:cNvSpPr/>
          <p:nvPr/>
        </p:nvSpPr>
        <p:spPr>
          <a:xfrm>
            <a:off x="4946325" y="2680159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A4FFEF6-1737-4596-AC9A-165905280A77}"/>
              </a:ext>
            </a:extLst>
          </p:cNvPr>
          <p:cNvSpPr/>
          <p:nvPr/>
        </p:nvSpPr>
        <p:spPr>
          <a:xfrm>
            <a:off x="3166667" y="3660272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308AB-81C3-4D69-A62E-3B9AD94C9CFD}"/>
                  </a:ext>
                </a:extLst>
              </p:cNvPr>
              <p:cNvSpPr txBox="1"/>
              <p:nvPr/>
            </p:nvSpPr>
            <p:spPr>
              <a:xfrm>
                <a:off x="9787616" y="5401736"/>
                <a:ext cx="1238672" cy="505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308AB-81C3-4D69-A62E-3B9AD94C9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616" y="5401736"/>
                <a:ext cx="1238672" cy="5055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CBC59EE8-3E21-40F7-B014-88AD630D6958}"/>
              </a:ext>
            </a:extLst>
          </p:cNvPr>
          <p:cNvSpPr/>
          <p:nvPr/>
        </p:nvSpPr>
        <p:spPr>
          <a:xfrm>
            <a:off x="10623474" y="5697996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AECD55-DF93-451F-A3EC-B51C1E6C0BAA}"/>
              </a:ext>
            </a:extLst>
          </p:cNvPr>
          <p:cNvSpPr/>
          <p:nvPr/>
        </p:nvSpPr>
        <p:spPr>
          <a:xfrm>
            <a:off x="9625495" y="4442241"/>
            <a:ext cx="1634019" cy="1664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BB1441-1772-47FA-8105-4F800641860F}"/>
              </a:ext>
            </a:extLst>
          </p:cNvPr>
          <p:cNvSpPr txBox="1"/>
          <p:nvPr/>
        </p:nvSpPr>
        <p:spPr>
          <a:xfrm>
            <a:off x="7171847" y="535288"/>
            <a:ext cx="46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Two-compartment model with channeling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E13CA7-37A5-4A22-8FD8-D9AEF342CF3C}"/>
              </a:ext>
            </a:extLst>
          </p:cNvPr>
          <p:cNvSpPr txBox="1"/>
          <p:nvPr/>
        </p:nvSpPr>
        <p:spPr>
          <a:xfrm>
            <a:off x="5338803" y="4581330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adding</a:t>
            </a:r>
          </a:p>
          <a:p>
            <a:r>
              <a:rPr lang="en-US" sz="1400" dirty="0"/>
              <a:t>&amp; solving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19949929-240E-4492-89E4-069923E53820}"/>
              </a:ext>
            </a:extLst>
          </p:cNvPr>
          <p:cNvSpPr/>
          <p:nvPr/>
        </p:nvSpPr>
        <p:spPr>
          <a:xfrm>
            <a:off x="5443116" y="5194765"/>
            <a:ext cx="647700" cy="35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D61E1-E360-4D70-82B5-F25F972C5F75}"/>
                  </a:ext>
                </a:extLst>
              </p:cNvPr>
              <p:cNvSpPr txBox="1"/>
              <p:nvPr/>
            </p:nvSpPr>
            <p:spPr>
              <a:xfrm>
                <a:off x="6275199" y="5065568"/>
                <a:ext cx="1463028" cy="550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D61E1-E360-4D70-82B5-F25F972C5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199" y="5065568"/>
                <a:ext cx="1463028" cy="5509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9E17A8A-BE24-43B3-84E8-37922624B6C9}"/>
              </a:ext>
            </a:extLst>
          </p:cNvPr>
          <p:cNvSpPr txBox="1"/>
          <p:nvPr/>
        </p:nvSpPr>
        <p:spPr>
          <a:xfrm>
            <a:off x="7990836" y="4610382"/>
            <a:ext cx="119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inserting into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(1)</a:t>
            </a:r>
            <a:r>
              <a:rPr lang="en-US" sz="1400" dirty="0"/>
              <a:t> &amp; solving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ADB337-DA01-48FC-8F0B-28C8136B777D}"/>
              </a:ext>
            </a:extLst>
          </p:cNvPr>
          <p:cNvSpPr txBox="1"/>
          <p:nvPr/>
        </p:nvSpPr>
        <p:spPr>
          <a:xfrm>
            <a:off x="618086" y="4437443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(1)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B0DA82-E2D5-4551-BBE8-CB9F3358C4B7}"/>
              </a:ext>
            </a:extLst>
          </p:cNvPr>
          <p:cNvSpPr txBox="1"/>
          <p:nvPr/>
        </p:nvSpPr>
        <p:spPr>
          <a:xfrm>
            <a:off x="618086" y="5099774"/>
            <a:ext cx="453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(2)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792C66-F0F0-40FC-AB3B-7F2E640ABF5C}"/>
              </a:ext>
            </a:extLst>
          </p:cNvPr>
          <p:cNvSpPr/>
          <p:nvPr/>
        </p:nvSpPr>
        <p:spPr>
          <a:xfrm>
            <a:off x="7333925" y="5055976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A879C5-5F0E-4123-8DDD-49F47813F23D}"/>
                  </a:ext>
                </a:extLst>
              </p:cNvPr>
              <p:cNvSpPr txBox="1"/>
              <p:nvPr/>
            </p:nvSpPr>
            <p:spPr>
              <a:xfrm>
                <a:off x="618086" y="5990125"/>
                <a:ext cx="8718092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Note:  </a:t>
                </a:r>
                <a:r>
                  <a:rPr lang="en-US" dirty="0"/>
                  <a:t>If there is no channeling,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which leads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/>
                  <a:t>, and the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reduces to the expression obtained in previous slide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A879C5-5F0E-4123-8DDD-49F47813F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6" y="5990125"/>
                <a:ext cx="8718092" cy="667747"/>
              </a:xfrm>
              <a:prstGeom prst="rect">
                <a:avLst/>
              </a:prstGeom>
              <a:blipFill>
                <a:blip r:embed="rId11"/>
                <a:stretch>
                  <a:fillRect l="-559" t="-64220" b="-55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498F38D2-C7C9-4748-ACF7-797EEC3691F4}"/>
              </a:ext>
            </a:extLst>
          </p:cNvPr>
          <p:cNvSpPr/>
          <p:nvPr/>
        </p:nvSpPr>
        <p:spPr>
          <a:xfrm>
            <a:off x="6303955" y="6057841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7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A2F7AA-9292-44A0-94EA-CFE78A5CED15}"/>
                  </a:ext>
                </a:extLst>
              </p:cNvPr>
              <p:cNvSpPr txBox="1"/>
              <p:nvPr/>
            </p:nvSpPr>
            <p:spPr>
              <a:xfrm>
                <a:off x="538196" y="788729"/>
                <a:ext cx="111156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Although the compartment coupling coefficient,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and the channeling coefficient,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where found previously for</a:t>
                </a:r>
              </a:p>
              <a:p>
                <a:r>
                  <a:rPr lang="en-US" dirty="0"/>
                  <a:t>the case of a constant aerosol source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purely flow dependent, thus the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found</a:t>
                </a:r>
              </a:p>
              <a:p>
                <a:r>
                  <a:rPr lang="en-US" dirty="0"/>
                  <a:t>should be applicable for general (time-dependent) sources.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A2F7AA-9292-44A0-94EA-CFE78A5CE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6" y="788729"/>
                <a:ext cx="11115607" cy="1200329"/>
              </a:xfrm>
              <a:prstGeom prst="rect">
                <a:avLst/>
              </a:prstGeom>
              <a:blipFill>
                <a:blip r:embed="rId2"/>
                <a:stretch>
                  <a:fillRect l="-43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B67717B6-EB14-42D3-A28E-D91DA540C948}"/>
              </a:ext>
            </a:extLst>
          </p:cNvPr>
          <p:cNvSpPr/>
          <p:nvPr/>
        </p:nvSpPr>
        <p:spPr>
          <a:xfrm>
            <a:off x="4189121" y="1401593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06B74-C6E9-4B3B-B2A0-A40E2E71A64B}"/>
              </a:ext>
            </a:extLst>
          </p:cNvPr>
          <p:cNvSpPr txBox="1"/>
          <p:nvPr/>
        </p:nvSpPr>
        <p:spPr>
          <a:xfrm>
            <a:off x="554290" y="2417256"/>
            <a:ext cx="554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we solve the compartment model ODEs numerically</a:t>
            </a:r>
          </a:p>
        </p:txBody>
      </p:sp>
    </p:spTree>
    <p:extLst>
      <p:ext uri="{BB962C8B-B14F-4D97-AF65-F5344CB8AC3E}">
        <p14:creationId xmlns:p14="http://schemas.microsoft.com/office/powerpoint/2010/main" val="43317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CA2B6413-509B-42FC-8956-EC4168C306B8}"/>
                  </a:ext>
                </a:extLst>
              </p:cNvPr>
              <p:cNvSpPr txBox="1"/>
              <p:nvPr/>
            </p:nvSpPr>
            <p:spPr>
              <a:xfrm>
                <a:off x="306881" y="926971"/>
                <a:ext cx="4125360" cy="473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CA2B6413-509B-42FC-8956-EC4168C3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81" y="926971"/>
                <a:ext cx="4125360" cy="473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6D15BD6B-1EBD-4CA5-BC6C-0322D2E11FB2}"/>
                  </a:ext>
                </a:extLst>
              </p:cNvPr>
              <p:cNvSpPr txBox="1"/>
              <p:nvPr/>
            </p:nvSpPr>
            <p:spPr>
              <a:xfrm>
                <a:off x="325986" y="1759215"/>
                <a:ext cx="394659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𝛼𝛽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6D15BD6B-1EBD-4CA5-BC6C-0322D2E11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6" y="1759215"/>
                <a:ext cx="3946593" cy="46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01E7DE1-769D-4040-A933-23DA7A9985FB}"/>
              </a:ext>
            </a:extLst>
          </p:cNvPr>
          <p:cNvSpPr txBox="1"/>
          <p:nvPr/>
        </p:nvSpPr>
        <p:spPr>
          <a:xfrm>
            <a:off x="357609" y="356131"/>
            <a:ext cx="26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Neglecting sinks (settling)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7CBF3B-46F5-4C9F-9C18-F4CCB12585CD}"/>
              </a:ext>
            </a:extLst>
          </p:cNvPr>
          <p:cNvSpPr/>
          <p:nvPr/>
        </p:nvSpPr>
        <p:spPr>
          <a:xfrm>
            <a:off x="4120825" y="1892759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24558496-7373-42AD-A838-90474B678B39}"/>
                  </a:ext>
                </a:extLst>
              </p:cNvPr>
              <p:cNvSpPr txBox="1"/>
              <p:nvPr/>
            </p:nvSpPr>
            <p:spPr>
              <a:xfrm>
                <a:off x="325986" y="3363219"/>
                <a:ext cx="5573449" cy="49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24558496-7373-42AD-A838-90474B67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6" y="3363219"/>
                <a:ext cx="5573449" cy="499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703E8623-3980-4C37-B5E1-C61FA8AEAADF}"/>
                  </a:ext>
                </a:extLst>
              </p:cNvPr>
              <p:cNvSpPr txBox="1"/>
              <p:nvPr/>
            </p:nvSpPr>
            <p:spPr>
              <a:xfrm>
                <a:off x="345091" y="4195463"/>
                <a:ext cx="5437001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𝛼𝛽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703E8623-3980-4C37-B5E1-C61FA8AEA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1" y="4195463"/>
                <a:ext cx="5437001" cy="493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DD859F6-3602-4F44-AB09-E1CEA74190E9}"/>
              </a:ext>
            </a:extLst>
          </p:cNvPr>
          <p:cNvSpPr txBox="1"/>
          <p:nvPr/>
        </p:nvSpPr>
        <p:spPr>
          <a:xfrm>
            <a:off x="376714" y="2792379"/>
            <a:ext cx="30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Discretizing with implicit Euler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D4D7EB-9C9B-4E30-B48E-9592DF077D35}"/>
              </a:ext>
            </a:extLst>
          </p:cNvPr>
          <p:cNvSpPr/>
          <p:nvPr/>
        </p:nvSpPr>
        <p:spPr>
          <a:xfrm>
            <a:off x="5615993" y="4350325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3591A8F8-F666-4128-A9D4-7F496FDAC00F}"/>
                  </a:ext>
                </a:extLst>
              </p:cNvPr>
              <p:cNvSpPr txBox="1"/>
              <p:nvPr/>
            </p:nvSpPr>
            <p:spPr>
              <a:xfrm>
                <a:off x="306881" y="5176028"/>
                <a:ext cx="5669822" cy="467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3591A8F8-F666-4128-A9D4-7F496FDAC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81" y="5176028"/>
                <a:ext cx="5669822" cy="46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BF068216-4F6B-44B2-9863-296D4DAC9550}"/>
                  </a:ext>
                </a:extLst>
              </p:cNvPr>
              <p:cNvSpPr txBox="1"/>
              <p:nvPr/>
            </p:nvSpPr>
            <p:spPr>
              <a:xfrm>
                <a:off x="325986" y="6008272"/>
                <a:ext cx="5554533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𝛼𝛽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TextBox 10">
                <a:extLst>
                  <a:ext uri="{FF2B5EF4-FFF2-40B4-BE49-F238E27FC236}">
                    <a16:creationId xmlns:a16="http://schemas.microsoft.com/office/drawing/2014/main" id="{BF068216-4F6B-44B2-9863-296D4DAC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6" y="6008272"/>
                <a:ext cx="5554533" cy="46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2B9AD3A4-1A38-4C28-8C90-243B9C617CCB}"/>
                  </a:ext>
                </a:extLst>
              </p:cNvPr>
              <p:cNvSpPr txBox="1"/>
              <p:nvPr/>
            </p:nvSpPr>
            <p:spPr>
              <a:xfrm>
                <a:off x="6237053" y="459727"/>
                <a:ext cx="5669822" cy="467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" name="TextBox 8">
                <a:extLst>
                  <a:ext uri="{FF2B5EF4-FFF2-40B4-BE49-F238E27FC236}">
                    <a16:creationId xmlns:a16="http://schemas.microsoft.com/office/drawing/2014/main" id="{2B9AD3A4-1A38-4C28-8C90-243B9C617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53" y="459727"/>
                <a:ext cx="5669822" cy="467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0362C2BA-54AE-4CD6-9A01-DCB0CAD3EDA7}"/>
              </a:ext>
            </a:extLst>
          </p:cNvPr>
          <p:cNvSpPr/>
          <p:nvPr/>
        </p:nvSpPr>
        <p:spPr>
          <a:xfrm>
            <a:off x="5725305" y="6130240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10">
                <a:extLst>
                  <a:ext uri="{FF2B5EF4-FFF2-40B4-BE49-F238E27FC236}">
                    <a16:creationId xmlns:a16="http://schemas.microsoft.com/office/drawing/2014/main" id="{7329C0FE-4E52-4DD4-B79C-A22C8BB8783A}"/>
                  </a:ext>
                </a:extLst>
              </p:cNvPr>
              <p:cNvSpPr txBox="1"/>
              <p:nvPr/>
            </p:nvSpPr>
            <p:spPr>
              <a:xfrm>
                <a:off x="6237053" y="1440706"/>
                <a:ext cx="5554534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𝛼𝛽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10">
                <a:extLst>
                  <a:ext uri="{FF2B5EF4-FFF2-40B4-BE49-F238E27FC236}">
                    <a16:creationId xmlns:a16="http://schemas.microsoft.com/office/drawing/2014/main" id="{7329C0FE-4E52-4DD4-B79C-A22C8BB87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53" y="1440706"/>
                <a:ext cx="5554534" cy="461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7E33FB-760E-428F-A6BE-937C70BA3D93}"/>
                  </a:ext>
                </a:extLst>
              </p:cNvPr>
              <p:cNvSpPr txBox="1"/>
              <p:nvPr/>
            </p:nvSpPr>
            <p:spPr>
              <a:xfrm>
                <a:off x="6547012" y="2556924"/>
                <a:ext cx="5017591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</m:d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7E33FB-760E-428F-A6BE-937C70BA3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012" y="2556924"/>
                <a:ext cx="5017591" cy="553228"/>
              </a:xfrm>
              <a:prstGeom prst="rect">
                <a:avLst/>
              </a:prstGeom>
              <a:blipFill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021A80-43A0-4B0E-B46A-9FDB5BCF718E}"/>
                  </a:ext>
                </a:extLst>
              </p:cNvPr>
              <p:cNvSpPr txBox="1"/>
              <p:nvPr/>
            </p:nvSpPr>
            <p:spPr>
              <a:xfrm>
                <a:off x="6935777" y="3363219"/>
                <a:ext cx="5096075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</m:d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021A80-43A0-4B0E-B46A-9FDB5BCF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777" y="3363219"/>
                <a:ext cx="5096075" cy="553228"/>
              </a:xfrm>
              <a:prstGeom prst="rect">
                <a:avLst/>
              </a:prstGeom>
              <a:blipFill>
                <a:blip r:embed="rId11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3F2C035-5712-4B54-B884-6133828BA08D}"/>
              </a:ext>
            </a:extLst>
          </p:cNvPr>
          <p:cNvSpPr/>
          <p:nvPr/>
        </p:nvSpPr>
        <p:spPr>
          <a:xfrm>
            <a:off x="11631459" y="1550415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88276F-5D41-45EA-8A2A-C0C4B83FF246}"/>
              </a:ext>
            </a:extLst>
          </p:cNvPr>
          <p:cNvSpPr/>
          <p:nvPr/>
        </p:nvSpPr>
        <p:spPr>
          <a:xfrm>
            <a:off x="11860059" y="3512565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FFBCA3-22B0-4F40-A5E9-3B12B72F88F4}"/>
                  </a:ext>
                </a:extLst>
              </p:cNvPr>
              <p:cNvSpPr txBox="1"/>
              <p:nvPr/>
            </p:nvSpPr>
            <p:spPr>
              <a:xfrm>
                <a:off x="6547012" y="4501421"/>
                <a:ext cx="4791440" cy="1141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𝛼𝛽</m:t>
                                        </m:r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𝛼𝛽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𝛼𝛽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FFBCA3-22B0-4F40-A5E9-3B12B72F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012" y="4501421"/>
                <a:ext cx="4791440" cy="1141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49507E-84CB-4BE4-A63F-55536449B351}"/>
                  </a:ext>
                </a:extLst>
              </p:cNvPr>
              <p:cNvSpPr txBox="1"/>
              <p:nvPr/>
            </p:nvSpPr>
            <p:spPr>
              <a:xfrm>
                <a:off x="11309652" y="4733510"/>
                <a:ext cx="642291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49507E-84CB-4BE4-A63F-55536449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652" y="4733510"/>
                <a:ext cx="642291" cy="54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6484E-6179-46E2-B452-33AA664BCD56}"/>
                  </a:ext>
                </a:extLst>
              </p:cNvPr>
              <p:cNvSpPr txBox="1"/>
              <p:nvPr/>
            </p:nvSpPr>
            <p:spPr>
              <a:xfrm>
                <a:off x="9161309" y="5955592"/>
                <a:ext cx="1646540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6484E-6179-46E2-B452-33AA664BC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09" y="5955592"/>
                <a:ext cx="1646540" cy="5479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7C0AFD-756E-40DF-8918-95C4DDA6D4C6}"/>
                  </a:ext>
                </a:extLst>
              </p:cNvPr>
              <p:cNvSpPr txBox="1"/>
              <p:nvPr/>
            </p:nvSpPr>
            <p:spPr>
              <a:xfrm>
                <a:off x="10418609" y="5908094"/>
                <a:ext cx="1111250" cy="6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7C0AFD-756E-40DF-8918-95C4DDA6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609" y="5908094"/>
                <a:ext cx="1111250" cy="6403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B137C-8825-4CA4-95BB-D85AA129435C}"/>
                  </a:ext>
                </a:extLst>
              </p:cNvPr>
              <p:cNvSpPr txBox="1"/>
              <p:nvPr/>
            </p:nvSpPr>
            <p:spPr>
              <a:xfrm>
                <a:off x="11221990" y="5984044"/>
                <a:ext cx="526170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6B137C-8825-4CA4-95BB-D85AA129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990" y="5984044"/>
                <a:ext cx="526170" cy="438262"/>
              </a:xfrm>
              <a:prstGeom prst="rect">
                <a:avLst/>
              </a:prstGeom>
              <a:blipFill>
                <a:blip r:embed="rId16"/>
                <a:stretch>
                  <a:fillRect l="-2441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0BED2B06-3B3C-478D-8852-87AD557E4287}"/>
              </a:ext>
            </a:extLst>
          </p:cNvPr>
          <p:cNvSpPr/>
          <p:nvPr/>
        </p:nvSpPr>
        <p:spPr>
          <a:xfrm>
            <a:off x="11554224" y="6224022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660F95-B6C8-42F0-B744-96FEBC022D8C}"/>
              </a:ext>
            </a:extLst>
          </p:cNvPr>
          <p:cNvCxnSpPr/>
          <p:nvPr/>
        </p:nvCxnSpPr>
        <p:spPr>
          <a:xfrm>
            <a:off x="6115050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D9B5EE-E10F-4741-9EE5-0F98E25FABB6}"/>
              </a:ext>
            </a:extLst>
          </p:cNvPr>
          <p:cNvCxnSpPr>
            <a:cxnSpLocks/>
          </p:cNvCxnSpPr>
          <p:nvPr/>
        </p:nvCxnSpPr>
        <p:spPr>
          <a:xfrm>
            <a:off x="-6350" y="2603500"/>
            <a:ext cx="6121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1E8BE96-F897-4AC8-880C-DB012E33C762}"/>
              </a:ext>
            </a:extLst>
          </p:cNvPr>
          <p:cNvCxnSpPr>
            <a:cxnSpLocks/>
          </p:cNvCxnSpPr>
          <p:nvPr/>
        </p:nvCxnSpPr>
        <p:spPr>
          <a:xfrm>
            <a:off x="-6350" y="4908550"/>
            <a:ext cx="61418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09A5DF-0FAD-4981-8677-80A8B3338D8D}"/>
              </a:ext>
            </a:extLst>
          </p:cNvPr>
          <p:cNvCxnSpPr>
            <a:cxnSpLocks/>
          </p:cNvCxnSpPr>
          <p:nvPr/>
        </p:nvCxnSpPr>
        <p:spPr>
          <a:xfrm>
            <a:off x="6115050" y="2249980"/>
            <a:ext cx="6076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3385BB-D163-4770-8EB2-1CD71AA0D30B}"/>
              </a:ext>
            </a:extLst>
          </p:cNvPr>
          <p:cNvCxnSpPr>
            <a:cxnSpLocks/>
          </p:cNvCxnSpPr>
          <p:nvPr/>
        </p:nvCxnSpPr>
        <p:spPr>
          <a:xfrm>
            <a:off x="6135453" y="4195463"/>
            <a:ext cx="60565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A0397E-4F91-4DE8-919B-3B862AA03117}"/>
                  </a:ext>
                </a:extLst>
              </p:cNvPr>
              <p:cNvSpPr txBox="1"/>
              <p:nvPr/>
            </p:nvSpPr>
            <p:spPr>
              <a:xfrm>
                <a:off x="9036115" y="6059364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A0397E-4F91-4DE8-919B-3B862AA0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15" y="6059364"/>
                <a:ext cx="226023" cy="276999"/>
              </a:xfrm>
              <a:prstGeom prst="rect">
                <a:avLst/>
              </a:prstGeom>
              <a:blipFill>
                <a:blip r:embed="rId17"/>
                <a:stretch>
                  <a:fillRect l="-10811"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593D2BF-8670-40D7-AC3C-245BF05619FB}"/>
              </a:ext>
            </a:extLst>
          </p:cNvPr>
          <p:cNvSpPr/>
          <p:nvPr/>
        </p:nvSpPr>
        <p:spPr>
          <a:xfrm>
            <a:off x="6388262" y="4442241"/>
            <a:ext cx="5709837" cy="2206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6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270AE-B914-43FE-ACE9-602C409F0799}"/>
                  </a:ext>
                </a:extLst>
              </p:cNvPr>
              <p:cNvSpPr txBox="1"/>
              <p:nvPr/>
            </p:nvSpPr>
            <p:spPr>
              <a:xfrm>
                <a:off x="1238412" y="900971"/>
                <a:ext cx="4791440" cy="1141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𝛼𝛽</m:t>
                                        </m:r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𝛼𝛽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𝛼𝛽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270AE-B914-43FE-ACE9-602C409F0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412" y="900971"/>
                <a:ext cx="4791440" cy="1141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BF7EC8-CD19-460F-9CA9-1CC772697564}"/>
                  </a:ext>
                </a:extLst>
              </p:cNvPr>
              <p:cNvSpPr txBox="1"/>
              <p:nvPr/>
            </p:nvSpPr>
            <p:spPr>
              <a:xfrm>
                <a:off x="6001052" y="1133060"/>
                <a:ext cx="642291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BF7EC8-CD19-460F-9CA9-1CC772697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52" y="1133060"/>
                <a:ext cx="642291" cy="547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4AC74-F770-4BD7-A679-D6C0C5768DA0}"/>
                  </a:ext>
                </a:extLst>
              </p:cNvPr>
              <p:cNvSpPr txBox="1"/>
              <p:nvPr/>
            </p:nvSpPr>
            <p:spPr>
              <a:xfrm>
                <a:off x="6945159" y="1133060"/>
                <a:ext cx="1646540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4AC74-F770-4BD7-A679-D6C0C5768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159" y="1133060"/>
                <a:ext cx="1646540" cy="5479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B3800D-48D9-4BB3-B4C0-C5BC3478EBF9}"/>
                  </a:ext>
                </a:extLst>
              </p:cNvPr>
              <p:cNvSpPr txBox="1"/>
              <p:nvPr/>
            </p:nvSpPr>
            <p:spPr>
              <a:xfrm>
                <a:off x="9081280" y="1156200"/>
                <a:ext cx="526170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B3800D-48D9-4BB3-B4C0-C5BC3478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280" y="1156200"/>
                <a:ext cx="526170" cy="438262"/>
              </a:xfrm>
              <a:prstGeom prst="rect">
                <a:avLst/>
              </a:prstGeom>
              <a:blipFill>
                <a:blip r:embed="rId5"/>
                <a:stretch>
                  <a:fillRect l="-2441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8693282-01B4-4E6C-BECF-D08A1632BAB0}"/>
              </a:ext>
            </a:extLst>
          </p:cNvPr>
          <p:cNvSpPr/>
          <p:nvPr/>
        </p:nvSpPr>
        <p:spPr>
          <a:xfrm>
            <a:off x="9413514" y="1396178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8E2330-F4B5-4685-A371-7291C5487121}"/>
                  </a:ext>
                </a:extLst>
              </p:cNvPr>
              <p:cNvSpPr txBox="1"/>
              <p:nvPr/>
            </p:nvSpPr>
            <p:spPr>
              <a:xfrm>
                <a:off x="6819965" y="123683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8E2330-F4B5-4685-A371-7291C548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65" y="123683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D099FAA5-DEBB-4C3C-968B-6D588FC17269}"/>
              </a:ext>
            </a:extLst>
          </p:cNvPr>
          <p:cNvSpPr/>
          <p:nvPr/>
        </p:nvSpPr>
        <p:spPr>
          <a:xfrm rot="16200000">
            <a:off x="3340181" y="378554"/>
            <a:ext cx="654050" cy="48575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ED41F7-0C72-449E-A3D7-40F2C9AEAB58}"/>
                  </a:ext>
                </a:extLst>
              </p:cNvPr>
              <p:cNvSpPr txBox="1"/>
              <p:nvPr/>
            </p:nvSpPr>
            <p:spPr>
              <a:xfrm>
                <a:off x="3543300" y="3225800"/>
                <a:ext cx="447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ED41F7-0C72-449E-A3D7-40F2C9AEA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3225800"/>
                <a:ext cx="447237" cy="276999"/>
              </a:xfrm>
              <a:prstGeom prst="rect">
                <a:avLst/>
              </a:prstGeom>
              <a:blipFill>
                <a:blip r:embed="rId7"/>
                <a:stretch>
                  <a:fillRect l="-4054" r="-121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0B4C99-5E22-4D1C-A976-3AE4280BB824}"/>
                  </a:ext>
                </a:extLst>
              </p:cNvPr>
              <p:cNvSpPr txBox="1"/>
              <p:nvPr/>
            </p:nvSpPr>
            <p:spPr>
              <a:xfrm>
                <a:off x="8281180" y="1080348"/>
                <a:ext cx="1111250" cy="6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0B4C99-5E22-4D1C-A976-3AE4280B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180" y="1080348"/>
                <a:ext cx="1111250" cy="6403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E467418F-62C0-4653-8528-4EA4E45731C6}"/>
              </a:ext>
            </a:extLst>
          </p:cNvPr>
          <p:cNvSpPr/>
          <p:nvPr/>
        </p:nvSpPr>
        <p:spPr>
          <a:xfrm rot="16200000">
            <a:off x="7591581" y="1574940"/>
            <a:ext cx="654050" cy="13461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EADB5B-86EB-4DF3-8706-C8DE13F01D6C}"/>
                  </a:ext>
                </a:extLst>
              </p:cNvPr>
              <p:cNvSpPr txBox="1"/>
              <p:nvPr/>
            </p:nvSpPr>
            <p:spPr>
              <a:xfrm>
                <a:off x="7856634" y="2676536"/>
                <a:ext cx="1239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EADB5B-86EB-4DF3-8706-C8DE13F0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34" y="2676536"/>
                <a:ext cx="123943" cy="276999"/>
              </a:xfrm>
              <a:prstGeom prst="rect">
                <a:avLst/>
              </a:prstGeom>
              <a:blipFill>
                <a:blip r:embed="rId9"/>
                <a:stretch>
                  <a:fillRect l="-45000" r="-28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27398E-660E-4838-AB86-97A31B044A76}"/>
                  </a:ext>
                </a:extLst>
              </p:cNvPr>
              <p:cNvSpPr txBox="1"/>
              <p:nvPr/>
            </p:nvSpPr>
            <p:spPr>
              <a:xfrm>
                <a:off x="3445772" y="4784310"/>
                <a:ext cx="853182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27398E-660E-4838-AB86-97A31B04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772" y="4784310"/>
                <a:ext cx="853182" cy="5479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A61072-9BB5-47EB-865A-872C4D965228}"/>
                  </a:ext>
                </a:extLst>
              </p:cNvPr>
              <p:cNvSpPr txBox="1"/>
              <p:nvPr/>
            </p:nvSpPr>
            <p:spPr>
              <a:xfrm>
                <a:off x="4298954" y="4873629"/>
                <a:ext cx="45085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A61072-9BB5-47EB-865A-872C4D96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54" y="4873629"/>
                <a:ext cx="450850" cy="375552"/>
              </a:xfrm>
              <a:prstGeom prst="rect">
                <a:avLst/>
              </a:prstGeom>
              <a:blipFill>
                <a:blip r:embed="rId11"/>
                <a:stretch>
                  <a:fillRect r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6FD7C-E99F-42F3-BA9F-99552A1ECFED}"/>
                  </a:ext>
                </a:extLst>
              </p:cNvPr>
              <p:cNvSpPr txBox="1"/>
              <p:nvPr/>
            </p:nvSpPr>
            <p:spPr>
              <a:xfrm>
                <a:off x="4646539" y="4879849"/>
                <a:ext cx="505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6FD7C-E99F-42F3-BA9F-99552A1EC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39" y="4879849"/>
                <a:ext cx="50559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A329A-3319-4DD4-8FA9-09B7172FE70E}"/>
                  </a:ext>
                </a:extLst>
              </p:cNvPr>
              <p:cNvSpPr txBox="1"/>
              <p:nvPr/>
            </p:nvSpPr>
            <p:spPr>
              <a:xfrm>
                <a:off x="4693430" y="4738143"/>
                <a:ext cx="1111250" cy="6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AA329A-3319-4DD4-8FA9-09B7172FE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30" y="4738143"/>
                <a:ext cx="1111250" cy="6403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DFCEAF-2355-4C02-95F7-D440AE0BBBBC}"/>
                  </a:ext>
                </a:extLst>
              </p:cNvPr>
              <p:cNvSpPr txBox="1"/>
              <p:nvPr/>
            </p:nvSpPr>
            <p:spPr>
              <a:xfrm>
                <a:off x="5541042" y="4810919"/>
                <a:ext cx="862224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DFCEAF-2355-4C02-95F7-D440AE0BB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042" y="4810919"/>
                <a:ext cx="862224" cy="438262"/>
              </a:xfrm>
              <a:prstGeom prst="rect">
                <a:avLst/>
              </a:prstGeom>
              <a:blipFill>
                <a:blip r:embed="rId14"/>
                <a:stretch>
                  <a:fillRect l="-1489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130E2F7-489B-46EE-BE8A-0E322A216284}"/>
              </a:ext>
            </a:extLst>
          </p:cNvPr>
          <p:cNvSpPr/>
          <p:nvPr/>
        </p:nvSpPr>
        <p:spPr>
          <a:xfrm>
            <a:off x="6199936" y="5062582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40AD0-FCED-45FC-8594-40615533CD0E}"/>
              </a:ext>
            </a:extLst>
          </p:cNvPr>
          <p:cNvSpPr/>
          <p:nvPr/>
        </p:nvSpPr>
        <p:spPr>
          <a:xfrm>
            <a:off x="3012520" y="4257782"/>
            <a:ext cx="4033468" cy="1664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4EBE9A6-FCB1-4AB5-8115-3BB9C6508F61}"/>
              </a:ext>
            </a:extLst>
          </p:cNvPr>
          <p:cNvSpPr/>
          <p:nvPr/>
        </p:nvSpPr>
        <p:spPr>
          <a:xfrm>
            <a:off x="2199486" y="4873629"/>
            <a:ext cx="647700" cy="35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6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511C99-C92D-4629-A02D-770D81B91C9F}"/>
              </a:ext>
            </a:extLst>
          </p:cNvPr>
          <p:cNvSpPr/>
          <p:nvPr/>
        </p:nvSpPr>
        <p:spPr>
          <a:xfrm>
            <a:off x="1149350" y="1803400"/>
            <a:ext cx="7442200" cy="2520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48BAFF-8D12-40F7-9BC7-31E9B383C1FB}"/>
              </a:ext>
            </a:extLst>
          </p:cNvPr>
          <p:cNvSpPr/>
          <p:nvPr/>
        </p:nvSpPr>
        <p:spPr>
          <a:xfrm>
            <a:off x="4057650" y="3365500"/>
            <a:ext cx="508000" cy="95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54C13F-50CE-45FA-B2E6-CCB818B8A845}"/>
              </a:ext>
            </a:extLst>
          </p:cNvPr>
          <p:cNvSpPr/>
          <p:nvPr/>
        </p:nvSpPr>
        <p:spPr>
          <a:xfrm>
            <a:off x="5257801" y="3365500"/>
            <a:ext cx="508000" cy="95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A326A6-E5FC-472A-ABAD-A0B613F4CB66}"/>
              </a:ext>
            </a:extLst>
          </p:cNvPr>
          <p:cNvSpPr/>
          <p:nvPr/>
        </p:nvSpPr>
        <p:spPr>
          <a:xfrm>
            <a:off x="6496050" y="1803400"/>
            <a:ext cx="508000" cy="95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E9100-2F0B-460E-9920-9E4B66C0F92A}"/>
              </a:ext>
            </a:extLst>
          </p:cNvPr>
          <p:cNvSpPr/>
          <p:nvPr/>
        </p:nvSpPr>
        <p:spPr>
          <a:xfrm>
            <a:off x="1520827" y="3365500"/>
            <a:ext cx="508000" cy="95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DF16A-B20C-42DD-9EB0-9F46D4C263E7}"/>
              </a:ext>
            </a:extLst>
          </p:cNvPr>
          <p:cNvSpPr/>
          <p:nvPr/>
        </p:nvSpPr>
        <p:spPr>
          <a:xfrm>
            <a:off x="7829550" y="3365500"/>
            <a:ext cx="508000" cy="95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AE9D-E6E9-4C20-9963-AC2EB94A515E}"/>
              </a:ext>
            </a:extLst>
          </p:cNvPr>
          <p:cNvSpPr/>
          <p:nvPr/>
        </p:nvSpPr>
        <p:spPr>
          <a:xfrm>
            <a:off x="2736852" y="1809750"/>
            <a:ext cx="508000" cy="958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5CDF9-A3F9-4228-BFE2-0211A68599EA}"/>
              </a:ext>
            </a:extLst>
          </p:cNvPr>
          <p:cNvSpPr/>
          <p:nvPr/>
        </p:nvSpPr>
        <p:spPr>
          <a:xfrm>
            <a:off x="1447800" y="1631950"/>
            <a:ext cx="730250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A1B074-123D-441A-ACC4-A426E98A6F5D}"/>
              </a:ext>
            </a:extLst>
          </p:cNvPr>
          <p:cNvSpPr/>
          <p:nvPr/>
        </p:nvSpPr>
        <p:spPr>
          <a:xfrm rot="5113269">
            <a:off x="8226425" y="2439155"/>
            <a:ext cx="730250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7C88B5-0680-48D9-A007-F50F0838C628}"/>
              </a:ext>
            </a:extLst>
          </p:cNvPr>
          <p:cNvCxnSpPr/>
          <p:nvPr/>
        </p:nvCxnSpPr>
        <p:spPr>
          <a:xfrm>
            <a:off x="1774827" y="1295400"/>
            <a:ext cx="0" cy="89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F2B971-B246-4A51-9B77-9D8A27761BDA}"/>
              </a:ext>
            </a:extLst>
          </p:cNvPr>
          <p:cNvCxnSpPr>
            <a:cxnSpLocks/>
          </p:cNvCxnSpPr>
          <p:nvPr/>
        </p:nvCxnSpPr>
        <p:spPr>
          <a:xfrm>
            <a:off x="8212136" y="2566155"/>
            <a:ext cx="779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3C6189-48AD-4C92-B4BB-F4A28A149AEF}"/>
              </a:ext>
            </a:extLst>
          </p:cNvPr>
          <p:cNvSpPr txBox="1"/>
          <p:nvPr/>
        </p:nvSpPr>
        <p:spPr>
          <a:xfrm>
            <a:off x="1767168" y="1326182"/>
            <a:ext cx="8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E3B7E-C216-4A53-8614-B53B5EF02249}"/>
              </a:ext>
            </a:extLst>
          </p:cNvPr>
          <p:cNvSpPr txBox="1"/>
          <p:nvPr/>
        </p:nvSpPr>
        <p:spPr>
          <a:xfrm>
            <a:off x="8748528" y="2075482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982C1B-67A1-4AEF-8135-E565013B34B3}"/>
                  </a:ext>
                </a:extLst>
              </p:cNvPr>
              <p:cNvSpPr txBox="1"/>
              <p:nvPr/>
            </p:nvSpPr>
            <p:spPr>
              <a:xfrm>
                <a:off x="1230595" y="3588202"/>
                <a:ext cx="1160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982C1B-67A1-4AEF-8135-E565013B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95" y="3588202"/>
                <a:ext cx="116018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FDA6F879-444A-46A5-A9DB-F95AC8E77F36}"/>
              </a:ext>
            </a:extLst>
          </p:cNvPr>
          <p:cNvSpPr/>
          <p:nvPr/>
        </p:nvSpPr>
        <p:spPr>
          <a:xfrm>
            <a:off x="1753899" y="3615828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126534-30AA-49C2-B502-FE0D3795E929}"/>
                  </a:ext>
                </a:extLst>
              </p:cNvPr>
              <p:cNvSpPr txBox="1"/>
              <p:nvPr/>
            </p:nvSpPr>
            <p:spPr>
              <a:xfrm>
                <a:off x="2469784" y="2032452"/>
                <a:ext cx="1160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126534-30AA-49C2-B502-FE0D3795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784" y="2032452"/>
                <a:ext cx="11601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E2AF59B4-A703-4C81-AD7D-2C6E2011B23B}"/>
              </a:ext>
            </a:extLst>
          </p:cNvPr>
          <p:cNvSpPr/>
          <p:nvPr/>
        </p:nvSpPr>
        <p:spPr>
          <a:xfrm>
            <a:off x="2993088" y="2060078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6CCD1A-FC3A-4E38-9ED2-B9D5CDD78CA6}"/>
                  </a:ext>
                </a:extLst>
              </p:cNvPr>
              <p:cNvSpPr txBox="1"/>
              <p:nvPr/>
            </p:nvSpPr>
            <p:spPr>
              <a:xfrm>
                <a:off x="3742026" y="3617312"/>
                <a:ext cx="1160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6CCD1A-FC3A-4E38-9ED2-B9D5CDD7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026" y="3617312"/>
                <a:ext cx="11601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D0B59164-7ABD-4549-B800-FE52925DE254}"/>
              </a:ext>
            </a:extLst>
          </p:cNvPr>
          <p:cNvSpPr/>
          <p:nvPr/>
        </p:nvSpPr>
        <p:spPr>
          <a:xfrm>
            <a:off x="4265330" y="3644938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A4A6DF-E9FE-458F-B575-2CFB448AA165}"/>
                  </a:ext>
                </a:extLst>
              </p:cNvPr>
              <p:cNvSpPr txBox="1"/>
              <p:nvPr/>
            </p:nvSpPr>
            <p:spPr>
              <a:xfrm>
                <a:off x="4970744" y="3647944"/>
                <a:ext cx="1160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A4A6DF-E9FE-458F-B575-2CFB448AA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744" y="3647944"/>
                <a:ext cx="11601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1A7C524B-E94E-4C1E-92FE-4DF6A97779C1}"/>
              </a:ext>
            </a:extLst>
          </p:cNvPr>
          <p:cNvSpPr/>
          <p:nvPr/>
        </p:nvSpPr>
        <p:spPr>
          <a:xfrm>
            <a:off x="5494048" y="3675570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16B58D-65A9-4F70-90FF-AC98A76277DC}"/>
                  </a:ext>
                </a:extLst>
              </p:cNvPr>
              <p:cNvSpPr txBox="1"/>
              <p:nvPr/>
            </p:nvSpPr>
            <p:spPr>
              <a:xfrm>
                <a:off x="6193118" y="2103072"/>
                <a:ext cx="1160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16B58D-65A9-4F70-90FF-AC98A7627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18" y="2103072"/>
                <a:ext cx="11601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8B77D078-A805-4B1C-BD26-C9B31919A965}"/>
              </a:ext>
            </a:extLst>
          </p:cNvPr>
          <p:cNvSpPr/>
          <p:nvPr/>
        </p:nvSpPr>
        <p:spPr>
          <a:xfrm>
            <a:off x="6716422" y="2130698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44CD01-AE42-4735-B666-241AE6BAB227}"/>
                  </a:ext>
                </a:extLst>
              </p:cNvPr>
              <p:cNvSpPr txBox="1"/>
              <p:nvPr/>
            </p:nvSpPr>
            <p:spPr>
              <a:xfrm>
                <a:off x="7538851" y="3665172"/>
                <a:ext cx="1160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44CD01-AE42-4735-B666-241AE6BAB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51" y="3665172"/>
                <a:ext cx="11601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E65FADA-E2DD-4B35-BD54-47BFC280697E}"/>
              </a:ext>
            </a:extLst>
          </p:cNvPr>
          <p:cNvSpPr/>
          <p:nvPr/>
        </p:nvSpPr>
        <p:spPr>
          <a:xfrm>
            <a:off x="8062155" y="3692798"/>
            <a:ext cx="56787" cy="549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DAA1C-A833-4DE0-821B-5B5F1B50BC63}"/>
              </a:ext>
            </a:extLst>
          </p:cNvPr>
          <p:cNvSpPr/>
          <p:nvPr/>
        </p:nvSpPr>
        <p:spPr>
          <a:xfrm>
            <a:off x="4565650" y="2355850"/>
            <a:ext cx="336558" cy="2667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E7DD1-B8FA-431A-9EB3-79123307F92C}"/>
              </a:ext>
            </a:extLst>
          </p:cNvPr>
          <p:cNvCxnSpPr>
            <a:cxnSpLocks/>
          </p:cNvCxnSpPr>
          <p:nvPr/>
        </p:nvCxnSpPr>
        <p:spPr>
          <a:xfrm>
            <a:off x="4727577" y="2355850"/>
            <a:ext cx="0" cy="46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439F00-27A6-42D6-98F9-0ECED3F0E421}"/>
              </a:ext>
            </a:extLst>
          </p:cNvPr>
          <p:cNvCxnSpPr>
            <a:cxnSpLocks/>
          </p:cNvCxnSpPr>
          <p:nvPr/>
        </p:nvCxnSpPr>
        <p:spPr>
          <a:xfrm>
            <a:off x="4733929" y="2472404"/>
            <a:ext cx="3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16F806-4942-47F7-B9B0-96DA0F766E5D}"/>
              </a:ext>
            </a:extLst>
          </p:cNvPr>
          <p:cNvCxnSpPr>
            <a:cxnSpLocks/>
          </p:cNvCxnSpPr>
          <p:nvPr/>
        </p:nvCxnSpPr>
        <p:spPr>
          <a:xfrm flipH="1" flipV="1">
            <a:off x="4727577" y="2130698"/>
            <a:ext cx="6352" cy="38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C0B5E9-35AD-4F1D-BE02-737F0972BCE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342464" y="2472404"/>
            <a:ext cx="223186" cy="1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48E9E3-F314-4E97-AB66-EDC5336B71AD}"/>
              </a:ext>
            </a:extLst>
          </p:cNvPr>
          <p:cNvSpPr txBox="1"/>
          <p:nvPr/>
        </p:nvSpPr>
        <p:spPr>
          <a:xfrm>
            <a:off x="4763799" y="1918406"/>
            <a:ext cx="8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in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CF71DE-C964-4C40-A83D-C7C5AA0EC236}"/>
              </a:ext>
            </a:extLst>
          </p:cNvPr>
          <p:cNvSpPr/>
          <p:nvPr/>
        </p:nvSpPr>
        <p:spPr>
          <a:xfrm>
            <a:off x="1169706" y="305435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C26B79-8E47-44E1-9395-665CBBEE2EB8}"/>
              </a:ext>
            </a:extLst>
          </p:cNvPr>
          <p:cNvSpPr/>
          <p:nvPr/>
        </p:nvSpPr>
        <p:spPr>
          <a:xfrm>
            <a:off x="2547656" y="305435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B5F05F-AEC1-4458-9411-1071C7C41DCA}"/>
              </a:ext>
            </a:extLst>
          </p:cNvPr>
          <p:cNvSpPr/>
          <p:nvPr/>
        </p:nvSpPr>
        <p:spPr>
          <a:xfrm>
            <a:off x="3925602" y="3051175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A4D377E-224F-4DE8-B9D3-7F105B5243F2}"/>
              </a:ext>
            </a:extLst>
          </p:cNvPr>
          <p:cNvSpPr/>
          <p:nvPr/>
        </p:nvSpPr>
        <p:spPr>
          <a:xfrm>
            <a:off x="1156078" y="180975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7714EF7-80C9-491B-AC7C-FCF37A627F4B}"/>
              </a:ext>
            </a:extLst>
          </p:cNvPr>
          <p:cNvSpPr/>
          <p:nvPr/>
        </p:nvSpPr>
        <p:spPr>
          <a:xfrm>
            <a:off x="2525206" y="180340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D91A9F-1A36-49FE-8281-D54EC10BD28F}"/>
              </a:ext>
            </a:extLst>
          </p:cNvPr>
          <p:cNvSpPr/>
          <p:nvPr/>
        </p:nvSpPr>
        <p:spPr>
          <a:xfrm>
            <a:off x="3904097" y="179705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0AF546-660A-4773-A793-AFA04905E31C}"/>
              </a:ext>
            </a:extLst>
          </p:cNvPr>
          <p:cNvSpPr/>
          <p:nvPr/>
        </p:nvSpPr>
        <p:spPr>
          <a:xfrm>
            <a:off x="5303553" y="3051175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725A75-6CA3-404B-B261-276E46B057A1}"/>
              </a:ext>
            </a:extLst>
          </p:cNvPr>
          <p:cNvSpPr/>
          <p:nvPr/>
        </p:nvSpPr>
        <p:spPr>
          <a:xfrm>
            <a:off x="5282048" y="179705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B615B6-0106-47AD-9E49-94343968F8B7}"/>
              </a:ext>
            </a:extLst>
          </p:cNvPr>
          <p:cNvSpPr/>
          <p:nvPr/>
        </p:nvSpPr>
        <p:spPr>
          <a:xfrm>
            <a:off x="6712584" y="3051175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0CEB9C-D5E4-4D69-9469-816A9F829922}"/>
              </a:ext>
            </a:extLst>
          </p:cNvPr>
          <p:cNvSpPr/>
          <p:nvPr/>
        </p:nvSpPr>
        <p:spPr>
          <a:xfrm>
            <a:off x="6691079" y="1797050"/>
            <a:ext cx="1371600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417509-F579-4FAE-B304-9C8CFB6D94E4}"/>
              </a:ext>
            </a:extLst>
          </p:cNvPr>
          <p:cNvSpPr/>
          <p:nvPr/>
        </p:nvSpPr>
        <p:spPr>
          <a:xfrm>
            <a:off x="8096901" y="3051175"/>
            <a:ext cx="491906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BF7A28-9496-4226-9129-2D8F584A1E82}"/>
              </a:ext>
            </a:extLst>
          </p:cNvPr>
          <p:cNvSpPr/>
          <p:nvPr/>
        </p:nvSpPr>
        <p:spPr>
          <a:xfrm>
            <a:off x="8075396" y="1797050"/>
            <a:ext cx="491906" cy="127000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41125</TotalTime>
  <Words>590</Words>
  <Application>Microsoft Office PowerPoint</Application>
  <PresentationFormat>Widescreen</PresentationFormat>
  <Paragraphs>116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Tejada, Andres</dc:creator>
  <cp:lastModifiedBy>Andres Tejada</cp:lastModifiedBy>
  <cp:revision>43</cp:revision>
  <dcterms:created xsi:type="dcterms:W3CDTF">2021-06-24T01:27:09Z</dcterms:created>
  <dcterms:modified xsi:type="dcterms:W3CDTF">2021-07-22T14:52:49Z</dcterms:modified>
</cp:coreProperties>
</file>